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E617-7A08-43DE-80A0-FFBBE6D5A3A1}" type="datetimeFigureOut">
              <a:rPr lang="hu-HU" smtClean="0"/>
              <a:t>2020. 06. 10.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331DE-16AE-40A2-BF6C-AF65D2383B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238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5E617-7A08-43DE-80A0-FFBBE6D5A3A1}" type="datetimeFigureOut">
              <a:rPr lang="hu-HU" smtClean="0"/>
              <a:t>2020. 06. 10.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331DE-16AE-40A2-BF6C-AF65D2383B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88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/>
            </a:r>
            <a:br>
              <a:rPr lang="hu-HU" smtClean="0"/>
            </a:br>
            <a:r>
              <a:rPr lang="hu-HU" smtClean="0"/>
              <a:t>Világimanap </a:t>
            </a:r>
            <a:br>
              <a:rPr lang="hu-HU" smtClean="0"/>
            </a:br>
            <a:r>
              <a:rPr lang="hu-HU" smtClean="0"/>
              <a:t>2020</a:t>
            </a:r>
            <a:endParaRPr lang="en-US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3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400" smtClean="0"/>
              <a:t>    Kövend/Plăieşti    2020     RO</a:t>
            </a:r>
            <a:endParaRPr lang="en-US" sz="5400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8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400" smtClean="0"/>
              <a:t>    Torda/Turda 2020   RO</a:t>
            </a:r>
            <a:endParaRPr lang="en-US" sz="5400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0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400" smtClean="0"/>
              <a:t>Egerbegy</a:t>
            </a:r>
            <a:r>
              <a:rPr lang="en-US" sz="5400" smtClean="0"/>
              <a:t>/Agâ</a:t>
            </a:r>
            <a:r>
              <a:rPr lang="hu-HU" sz="5400" smtClean="0"/>
              <a:t>rbiciu  2020  RO</a:t>
            </a:r>
            <a:endParaRPr lang="en-US" sz="5400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1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smtClean="0"/>
              <a:t> Székelyudvarhely</a:t>
            </a:r>
            <a:r>
              <a:rPr lang="en-US" sz="4000" smtClean="0"/>
              <a:t>/Odorheiu Secuiesc </a:t>
            </a:r>
            <a:r>
              <a:rPr lang="hu-HU" sz="4000" smtClean="0"/>
              <a:t> </a:t>
            </a:r>
            <a:r>
              <a:rPr lang="en-US" sz="4000" smtClean="0"/>
              <a:t>2020</a:t>
            </a:r>
            <a:r>
              <a:rPr lang="hu-HU" sz="4000" smtClean="0"/>
              <a:t> RO</a:t>
            </a:r>
            <a:endParaRPr lang="en-US" sz="4000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75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Brassó</a:t>
            </a:r>
            <a:r>
              <a:rPr lang="en-US" smtClean="0"/>
              <a:t>/Braşov 2020</a:t>
            </a:r>
            <a:endParaRPr lang="en-US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5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Szászrégen/Reghin   2020   RO</a:t>
            </a:r>
            <a:endParaRPr lang="en-US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54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smtClean="0"/>
              <a:t> </a:t>
            </a:r>
            <a:r>
              <a:rPr lang="en-US" sz="4000" smtClean="0"/>
              <a:t>Erd</a:t>
            </a:r>
            <a:r>
              <a:rPr lang="hu-HU" sz="4000" smtClean="0"/>
              <a:t>őszentgyörgy/Sîngeorgiu de Mureş 2020  RO</a:t>
            </a:r>
            <a:endParaRPr lang="en-US" sz="4000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30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Luka-Ilencfalva</a:t>
            </a:r>
            <a:r>
              <a:rPr lang="en-US" smtClean="0"/>
              <a:t>/</a:t>
            </a:r>
            <a:r>
              <a:rPr lang="hu-HU" smtClean="0"/>
              <a:t>Ilieni  2020</a:t>
            </a:r>
            <a:endParaRPr lang="en-US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9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Marosludas</a:t>
            </a:r>
            <a:r>
              <a:rPr lang="en-US" smtClean="0"/>
              <a:t>/</a:t>
            </a:r>
            <a:r>
              <a:rPr lang="hu-HU" smtClean="0"/>
              <a:t>Luduş    2020   RO</a:t>
            </a:r>
            <a:endParaRPr lang="en-US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6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smtClean="0"/>
              <a:t>Marosvásárhely</a:t>
            </a:r>
            <a:r>
              <a:rPr lang="en-US" sz="4000" smtClean="0"/>
              <a:t>/</a:t>
            </a:r>
            <a:r>
              <a:rPr lang="hu-HU" sz="4000" smtClean="0"/>
              <a:t>Targu-Mureş</a:t>
            </a:r>
            <a:r>
              <a:rPr lang="en-US" sz="4000" smtClean="0"/>
              <a:t> </a:t>
            </a:r>
            <a:r>
              <a:rPr lang="hu-HU" sz="4000" smtClean="0"/>
              <a:t>2020</a:t>
            </a:r>
            <a:r>
              <a:rPr lang="en-US" sz="5400" smtClean="0"/>
              <a:t>    RO</a:t>
            </a:r>
            <a:endParaRPr lang="en-US" sz="5400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5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400" smtClean="0"/>
              <a:t>Nagykároly</a:t>
            </a:r>
            <a:r>
              <a:rPr lang="en-US" sz="5400" smtClean="0"/>
              <a:t>/Carei</a:t>
            </a:r>
            <a:r>
              <a:rPr lang="hu-HU" sz="5400" smtClean="0"/>
              <a:t>   2020   RO</a:t>
            </a:r>
            <a:endParaRPr lang="en-US" sz="5400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30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400" smtClean="0"/>
              <a:t>  Fugyivásárhely</a:t>
            </a:r>
            <a:r>
              <a:rPr lang="en-US" sz="5400" smtClean="0"/>
              <a:t>/Oşorhei</a:t>
            </a:r>
            <a:r>
              <a:rPr lang="hu-HU" sz="5400" smtClean="0"/>
              <a:t>    2020  RO </a:t>
            </a:r>
            <a:r>
              <a:rPr lang="hu-HU" smtClean="0"/>
              <a:t> </a:t>
            </a:r>
            <a:endParaRPr lang="en-US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3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400" smtClean="0"/>
              <a:t>    Kolozsvár/</a:t>
            </a:r>
            <a:r>
              <a:rPr lang="en-US" sz="5400" smtClean="0"/>
              <a:t>Cluj-Napoca</a:t>
            </a:r>
            <a:r>
              <a:rPr lang="hu-HU" sz="5400" smtClean="0"/>
              <a:t>    2020  RO</a:t>
            </a:r>
            <a:endParaRPr lang="en-US" sz="5400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7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Szatmárnémeti/Satu-Mare 2020   RO</a:t>
            </a:r>
            <a:endParaRPr lang="en-US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13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400" smtClean="0"/>
              <a:t>Zilah</a:t>
            </a:r>
            <a:r>
              <a:rPr lang="en-US" sz="5400" smtClean="0"/>
              <a:t>/Zalău</a:t>
            </a:r>
            <a:r>
              <a:rPr lang="hu-HU" sz="5400" smtClean="0"/>
              <a:t>    2020     RO</a:t>
            </a:r>
            <a:endParaRPr lang="en-US" sz="5400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34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400" smtClean="0"/>
              <a:t>Nagyvárad</a:t>
            </a:r>
            <a:r>
              <a:rPr lang="en-US" sz="5400" smtClean="0"/>
              <a:t>/Oradea</a:t>
            </a:r>
            <a:r>
              <a:rPr lang="hu-HU" sz="5400" smtClean="0"/>
              <a:t>   2020     RO</a:t>
            </a:r>
            <a:endParaRPr lang="en-US" sz="5400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11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Egyéni</PresentationFormat>
  <Paragraphs>17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 Világimanap  2020</vt:lpstr>
      <vt:lpstr>Marosludas/Luduş    2020   RO</vt:lpstr>
      <vt:lpstr>Marosvásárhely/Targu-Mureş 2020    RO</vt:lpstr>
      <vt:lpstr>Nagykároly/Carei   2020   RO</vt:lpstr>
      <vt:lpstr>  Fugyivásárhely/Oşorhei    2020  RO  </vt:lpstr>
      <vt:lpstr>    Kolozsvár/Cluj-Napoca    2020  RO</vt:lpstr>
      <vt:lpstr>Szatmárnémeti/Satu-Mare 2020   RO</vt:lpstr>
      <vt:lpstr>Zilah/Zalău    2020     RO</vt:lpstr>
      <vt:lpstr>Nagyvárad/Oradea   2020     RO</vt:lpstr>
      <vt:lpstr>    Kövend/Plăieşti    2020     RO</vt:lpstr>
      <vt:lpstr>    Torda/Turda 2020   RO</vt:lpstr>
      <vt:lpstr>Egerbegy/Agârbiciu  2020  RO</vt:lpstr>
      <vt:lpstr> Székelyudvarhely/Odorheiu Secuiesc  2020 RO</vt:lpstr>
      <vt:lpstr>Brassó/Braşov 2020</vt:lpstr>
      <vt:lpstr>Szászrégen/Reghin   2020   RO</vt:lpstr>
      <vt:lpstr> Erdőszentgyörgy/Sîngeorgiu de Mureş 2020  RO</vt:lpstr>
      <vt:lpstr>Luka-Ilencfalva/Ilieni  2020</vt:lpstr>
    </vt:vector>
  </TitlesOfParts>
  <Company>CyberSpace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Világimanap  2020</dc:title>
  <dc:creator>Előd</dc:creator>
  <cp:lastModifiedBy>Előd</cp:lastModifiedBy>
  <cp:revision>1</cp:revision>
  <dcterms:created xsi:type="dcterms:W3CDTF">2020-06-10T08:57:16Z</dcterms:created>
  <dcterms:modified xsi:type="dcterms:W3CDTF">2020-06-10T08:57:16Z</dcterms:modified>
</cp:coreProperties>
</file>